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462" r:id="rId6"/>
    <p:sldId id="259" r:id="rId7"/>
    <p:sldId id="2464" r:id="rId8"/>
    <p:sldId id="2463" r:id="rId9"/>
    <p:sldId id="2465" r:id="rId10"/>
    <p:sldId id="262" r:id="rId11"/>
    <p:sldId id="2456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A762F-0D84-4D0C-9380-9020C8A82B09}" v="509" dt="2021-10-06T20:40:46.836"/>
    <p1510:client id="{7EF09526-C581-F7A3-E8EA-85116738CDC1}" v="868" dt="2021-10-06T21:20:43.965"/>
    <p1510:client id="{FE97FDCE-7D69-40E9-A107-BB705A61C5E2}" v="2692" dt="2021-10-06T21:21:25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813677"/>
            <a:ext cx="11490325" cy="145586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/>
              <a:t>U.S. Army - Application to improve project and process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729028"/>
            <a:ext cx="5167313" cy="518795"/>
          </a:xfrm>
        </p:spPr>
        <p:txBody>
          <a:bodyPr/>
          <a:lstStyle/>
          <a:p>
            <a:r>
              <a:rPr lang="en-US"/>
              <a:t>10.07.2021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7" y="4239889"/>
            <a:ext cx="4114800" cy="518795"/>
          </a:xfrm>
        </p:spPr>
        <p:txBody>
          <a:bodyPr/>
          <a:lstStyle/>
          <a:p>
            <a:r>
              <a:rPr lang="en-US"/>
              <a:t>Braden Cariaga &amp; Henry Thiel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350789" cy="3798888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MEET OUR TEAM</a:t>
            </a:r>
          </a:p>
          <a:p>
            <a:r>
              <a:rPr lang="en-US"/>
              <a:t>SPONSOR DETAILS</a:t>
            </a:r>
          </a:p>
          <a:p>
            <a:r>
              <a:rPr lang="en-US"/>
              <a:t>PROJECT DESCRIPTION</a:t>
            </a:r>
          </a:p>
          <a:p>
            <a:r>
              <a:rPr lang="en-US"/>
              <a:t>PLANS MOVING FORWARD</a:t>
            </a:r>
          </a:p>
          <a:p>
            <a:r>
              <a:rPr lang="en-US"/>
              <a:t>CLOSING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/>
              <a:t>WHAT WAS TASKED TO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Our team has been tasked with creating an enterprise application to improve process and project workflow which enables logisticians to populate the status of requirements and sub-requirements for project planning, material release and fielding, and post-fielding assessments.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CBBFCC6-0144-43D9-8717-1025B97D91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2" b="102"/>
          <a:stretch>
            <a:fillRect/>
          </a:stretch>
        </p:blipFill>
        <p:spPr>
          <a:xfrm>
            <a:off x="6562560" y="1638679"/>
            <a:ext cx="5156199" cy="222567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0CD0EEE-B256-4087-978B-233B7C8E25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42" b="242"/>
          <a:stretch>
            <a:fillRect/>
          </a:stretch>
        </p:blipFill>
        <p:spPr>
          <a:xfrm>
            <a:off x="469900" y="1638299"/>
            <a:ext cx="5156200" cy="2226055"/>
          </a:xfrm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90269-6973-462C-8DB4-C35B4F36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4111608"/>
            <a:ext cx="5157787" cy="494506"/>
          </a:xfrm>
        </p:spPr>
        <p:txBody>
          <a:bodyPr/>
          <a:lstStyle/>
          <a:p>
            <a:r>
              <a:rPr lang="en-US" b="1"/>
              <a:t>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AB3E6-F8B1-4EB7-A7EA-D2DAD751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716379"/>
            <a:ext cx="5157787" cy="1853904"/>
          </a:xfrm>
        </p:spPr>
        <p:txBody>
          <a:bodyPr/>
          <a:lstStyle/>
          <a:p>
            <a:r>
              <a:rPr lang="en-US"/>
              <a:t>BRADEN CARIAGA</a:t>
            </a:r>
          </a:p>
          <a:p>
            <a:r>
              <a:rPr lang="en-US"/>
              <a:t>HENRY THIEL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535367-886E-4416-8F14-323D36CAE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9705" y="4111608"/>
            <a:ext cx="5183188" cy="494506"/>
          </a:xfrm>
        </p:spPr>
        <p:txBody>
          <a:bodyPr/>
          <a:lstStyle/>
          <a:p>
            <a:r>
              <a:rPr lang="en-US" b="1"/>
              <a:t>DATA ANALYTICS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F8A15A-AACA-4901-9DAC-A4EE64F9D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716377"/>
            <a:ext cx="5183188" cy="1853905"/>
          </a:xfrm>
        </p:spPr>
        <p:txBody>
          <a:bodyPr/>
          <a:lstStyle/>
          <a:p>
            <a:r>
              <a:rPr lang="en-US"/>
              <a:t>BEN BENYEHUDA</a:t>
            </a:r>
          </a:p>
          <a:p>
            <a:r>
              <a:rPr lang="en-US"/>
              <a:t>TIMOTHY GLISSON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7AE62-1A2B-4CC6-9076-4A7B659C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392CDBD-AE52-4A30-8E73-FC3DF70600E0}"/>
              </a:ext>
            </a:extLst>
          </p:cNvPr>
          <p:cNvSpPr txBox="1">
            <a:spLocks/>
          </p:cNvSpPr>
          <p:nvPr/>
        </p:nvSpPr>
        <p:spPr>
          <a:xfrm>
            <a:off x="4354428" y="369949"/>
            <a:ext cx="3483143" cy="58477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252170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16B26-75EC-4C4E-85A7-5BAE266C5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200">
                <a:ea typeface="+mn-lt"/>
                <a:cs typeface="+mn-lt"/>
              </a:rPr>
              <a:t>Program Executive Office Simulation, Training and Instrumentation</a:t>
            </a:r>
            <a:endParaRPr lang="en-US" sz="1200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DA6500A-C681-4EF6-96BF-BCFC886D5E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30" r="23630"/>
          <a:stretch/>
        </p:blipFill>
        <p:spPr>
          <a:xfrm>
            <a:off x="0" y="0"/>
            <a:ext cx="5416550" cy="68469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036E6-9C1B-49D7-A5A5-B604FA865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02173E-3AF0-43B7-A0EC-CD7F6F2E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30735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Subdivision of the US Army</a:t>
            </a:r>
          </a:p>
          <a:p>
            <a:r>
              <a:rPr lang="en-US">
                <a:cs typeface="Calibri"/>
              </a:rPr>
              <a:t>Manage training and simulation</a:t>
            </a:r>
          </a:p>
          <a:p>
            <a:r>
              <a:rPr lang="en-US">
                <a:cs typeface="Calibri"/>
              </a:rPr>
              <a:t>Aim to enhance and optimize readiness for military operations in the field</a:t>
            </a:r>
          </a:p>
          <a:p>
            <a:r>
              <a:rPr lang="en-US">
                <a:cs typeface="Calibri"/>
              </a:rPr>
              <a:t>Currently use Email to approve materiel release and various training/simulation operations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A2D112-5D6C-48B6-AADB-4FA0A0F7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About PEO STRI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9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sky, outdoor, snow, person&#10;&#10;Description automatically generated">
            <a:extLst>
              <a:ext uri="{FF2B5EF4-FFF2-40B4-BE49-F238E27FC236}">
                <a16:creationId xmlns:a16="http://schemas.microsoft.com/office/drawing/2014/main" id="{1B72F5ED-4153-4ADE-958E-38C59A7704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2197" t="-407" r="33333" b="271"/>
          <a:stretch/>
        </p:blipFill>
        <p:spPr>
          <a:xfrm>
            <a:off x="0" y="0"/>
            <a:ext cx="5423136" cy="68673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3B8E0-7F71-46DF-AE9D-4CC5516ED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A893C-F0F4-4DA8-9072-CEE55EE4F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1160"/>
            <a:ext cx="4785636" cy="44302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Enterprise solution, business process and application</a:t>
            </a:r>
          </a:p>
          <a:p>
            <a:r>
              <a:rPr lang="en-US">
                <a:cs typeface="Calibri"/>
              </a:rPr>
              <a:t>Acquisitions logistics span many phases, each with sub-requirements to be tracked</a:t>
            </a:r>
          </a:p>
          <a:p>
            <a:r>
              <a:rPr lang="en-US">
                <a:cs typeface="Calibri"/>
              </a:rPr>
              <a:t>Existing email system is lacking</a:t>
            </a:r>
          </a:p>
          <a:p>
            <a:pPr lvl="1"/>
            <a:r>
              <a:rPr lang="en-US">
                <a:cs typeface="Calibri"/>
              </a:rPr>
              <a:t>No visibility to system state</a:t>
            </a:r>
          </a:p>
          <a:p>
            <a:pPr lvl="1"/>
            <a:r>
              <a:rPr lang="en-US">
                <a:cs typeface="Calibri"/>
              </a:rPr>
              <a:t>No means to change digitally signed documents</a:t>
            </a:r>
          </a:p>
          <a:p>
            <a:r>
              <a:rPr lang="en-US">
                <a:cs typeface="Calibri"/>
              </a:rPr>
              <a:t>Looking for new solutions</a:t>
            </a:r>
          </a:p>
          <a:p>
            <a:pPr lvl="1"/>
            <a:r>
              <a:rPr lang="en-US">
                <a:cs typeface="Calibri"/>
              </a:rPr>
              <a:t>Approvers able to view metrics and data for fielding</a:t>
            </a:r>
          </a:p>
          <a:p>
            <a:pPr lvl="1"/>
            <a:r>
              <a:rPr lang="en-US">
                <a:cs typeface="Calibri"/>
              </a:rPr>
              <a:t>Transparency  to logistics status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174FEA-2A0F-4015-8B9E-CC457E42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59616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/>
              <a:t>Plans Moving Forward</a:t>
            </a:r>
          </a:p>
        </p:txBody>
      </p:sp>
      <p:pic>
        <p:nvPicPr>
          <p:cNvPr id="15" name="Picture Placeholder 14" descr="Two business people communicating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5" t="16337" r="15" b="22470"/>
          <a:stretch/>
        </p:blipFill>
        <p:spPr>
          <a:xfrm>
            <a:off x="469900" y="1427584"/>
            <a:ext cx="5156200" cy="2103016"/>
          </a:xfrm>
        </p:spPr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>
          <a:xfrm>
            <a:off x="6578601" y="1427584"/>
            <a:ext cx="5156200" cy="21030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pc="300">
                <a:cs typeface="Calibri"/>
              </a:rPr>
              <a:t>CONDUCTION OF INTERVIEWS</a:t>
            </a:r>
            <a:endParaRPr lang="en-US" spc="30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>
                <a:solidFill>
                  <a:schemeClr val="tx1"/>
                </a:solidFill>
              </a:rPr>
              <a:t>REQUIREMENTS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/>
              <a:t>Scheduled for Thursday afternoon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cs typeface="Calibri"/>
              </a:rPr>
              <a:t>Many unanswered questions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>
                <a:ea typeface="+mn-lt"/>
                <a:cs typeface="+mn-lt"/>
              </a:rPr>
              <a:t>Who will be using the system?</a:t>
            </a:r>
            <a:endParaRPr lang="en-US" sz="1200">
              <a:cs typeface="Calibri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>
                <a:cs typeface="Calibri"/>
              </a:rPr>
              <a:t>What types of simulations are conducted?</a:t>
            </a:r>
            <a:endParaRPr lang="en-US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>
                <a:cs typeface="Calibri"/>
              </a:rPr>
              <a:t>What materiel and paperwork needs to be tracked?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>
                <a:cs typeface="Calibri"/>
              </a:rPr>
              <a:t>Where does the system need to be accessed from?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>
                <a:cs typeface="Calibri"/>
              </a:rPr>
              <a:t>Etc.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cs typeface="Calibri"/>
              </a:rPr>
              <a:t>Clients rarely state need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cs typeface="Calibri"/>
              </a:rPr>
              <a:t>Must analyze their answers for functional and nonfunctional requirements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cs typeface="Calibri"/>
              </a:rPr>
              <a:t>Assign timelines to each requirement based on priority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cs typeface="Calibri"/>
              </a:rPr>
              <a:t>Conduct market analysis to compare to third-party solutions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68" y="612037"/>
            <a:ext cx="6137849" cy="884238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6" name="Picture Placeholder 5" descr="A person reaching for a paper on a table full of paper and sticky note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46" r="23646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68" y="1660945"/>
            <a:ext cx="6137849" cy="420834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/>
              </a:rPr>
              <a:t>OUR </a:t>
            </a:r>
            <a:r>
              <a:rPr lang="en-US" sz="2000" spc="300" dirty="0">
                <a:cs typeface="Biome Light"/>
              </a:rPr>
              <a:t>SPONSOR IS THE U.S. ARMY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dirty="0"/>
              <a:t>Program Executive Office for Simulation, Training and Instrumentation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/>
              </a:rPr>
              <a:t>OUR PROJECT IS AN</a:t>
            </a:r>
            <a:endParaRPr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Biome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/>
              </a:rPr>
              <a:t>Application to Improve Project and Process Workflow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Biome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sz="2000" spc="300" dirty="0">
                <a:cs typeface="Biome Light"/>
              </a:rPr>
              <a:t>OUR TEAM NEEDS TO CREATE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Biome Light"/>
              </a:rPr>
              <a:t>An enterprise solution to enable Logisticians to easily populate status of sub-requirements, which feed into the high-level requirements for product support planning, material release, material fielding, property transfer, and post fielding sustainment assessments.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Biome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/>
              </a:rPr>
              <a:t>MOVING FORWARD,</a:t>
            </a:r>
            <a:r>
              <a:rPr lang="en-US" sz="2000" spc="300" dirty="0">
                <a:cs typeface="Biome Light"/>
              </a:rPr>
              <a:t> WE PLAN TO</a:t>
            </a:r>
            <a:endParaRPr lang="en-US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n-lt"/>
              <a:cs typeface="Biome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/>
              </a:rPr>
              <a:t>Interview the</a:t>
            </a:r>
            <a:r>
              <a:rPr lang="en-US" dirty="0">
                <a:cs typeface="Biome Light"/>
              </a:rPr>
              <a:t> sponsor on Thursday (10/07) and perform a requirements analysis on the information received.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Biome Ligh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5947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4" y="1201213"/>
            <a:ext cx="10787270" cy="1024413"/>
          </a:xfrm>
        </p:spPr>
        <p:txBody>
          <a:bodyPr>
            <a:normAutofit fontScale="90000"/>
          </a:bodyPr>
          <a:lstStyle/>
          <a:p>
            <a:r>
              <a:rPr lang="en-US" sz="4000" spc="300"/>
              <a:t>THANK YOU! </a:t>
            </a:r>
            <a:br>
              <a:rPr lang="en-US" sz="4000" spc="300"/>
            </a:br>
            <a:r>
              <a:rPr lang="en-US" sz="4000" spc="300"/>
              <a:t>Any questions?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BRADEN CARIAGA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U.S. ARMY PROCESS WORKFLOW APP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A9986DE-663C-4512-9C13-5FFBEE08BA3D}"/>
              </a:ext>
            </a:extLst>
          </p:cNvPr>
          <p:cNvSpPr txBox="1">
            <a:spLocks/>
          </p:cNvSpPr>
          <p:nvPr/>
        </p:nvSpPr>
        <p:spPr>
          <a:xfrm>
            <a:off x="8539140" y="3903125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HENRY THIEL</a:t>
            </a:r>
          </a:p>
        </p:txBody>
      </p:sp>
      <p:pic>
        <p:nvPicPr>
          <p:cNvPr id="21" name="Online Image Placeholder 23" descr="User">
            <a:extLst>
              <a:ext uri="{FF2B5EF4-FFF2-40B4-BE49-F238E27FC236}">
                <a16:creationId xmlns:a16="http://schemas.microsoft.com/office/drawing/2014/main" id="{DB4CFB9A-1478-4983-9ED5-9E61A7BCC6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714" y="309898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0BE13451C4F141A5CCEEB03D101D05" ma:contentTypeVersion="10" ma:contentTypeDescription="Create a new document." ma:contentTypeScope="" ma:versionID="b1bb48a54f2bde64cf906e4e332ad612">
  <xsd:schema xmlns:xsd="http://www.w3.org/2001/XMLSchema" xmlns:xs="http://www.w3.org/2001/XMLSchema" xmlns:p="http://schemas.microsoft.com/office/2006/metadata/properties" xmlns:ns2="6dc9e06b-4665-42d0-9d17-cb51f0ad2114" targetNamespace="http://schemas.microsoft.com/office/2006/metadata/properties" ma:root="true" ma:fieldsID="055b3f394af580702907f1899620f4b1" ns2:_="">
    <xsd:import namespace="6dc9e06b-4665-42d0-9d17-cb51f0ad2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9e06b-4665-42d0-9d17-cb51f0ad2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dc9e06b-4665-42d0-9d17-cb51f0ad211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5C7D56-4E32-4D2E-8786-6D82EDC485F9}"/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80f3ec99-f14b-4736-81e8-0e874a0354b9"/>
    <ds:schemaRef ds:uri="c785604f-9064-4d24-9a1f-a60d92a866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398</Words>
  <Application>Microsoft Office PowerPoint</Application>
  <PresentationFormat>Widescreen</PresentationFormat>
  <Paragraphs>74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U.S. Army - Application to improve project and process workflow</vt:lpstr>
      <vt:lpstr>Agenda</vt:lpstr>
      <vt:lpstr>INTRODUCTION</vt:lpstr>
      <vt:lpstr>PowerPoint Presentation</vt:lpstr>
      <vt:lpstr>About PEO STRI</vt:lpstr>
      <vt:lpstr>Project description</vt:lpstr>
      <vt:lpstr>Plans Moving Forward</vt:lpstr>
      <vt:lpstr>SUMMARY</vt:lpstr>
      <vt:lpstr>THANK YOU!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Cariaga, Braden</dc:creator>
  <cp:lastModifiedBy>Cariaga, Braden</cp:lastModifiedBy>
  <cp:revision>1</cp:revision>
  <dcterms:created xsi:type="dcterms:W3CDTF">2021-10-06T20:01:42Z</dcterms:created>
  <dcterms:modified xsi:type="dcterms:W3CDTF">2021-10-10T16:57:15Z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0x0101000D0BE13451C4F141A5CCEEB03D101D05</vt:lpwstr>
  </property>
</Properties>
</file>